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2"/>
  </p:notesMasterIdLst>
  <p:handoutMasterIdLst>
    <p:handoutMasterId r:id="rId103"/>
  </p:handoutMasterIdLst>
  <p:sldIdLst>
    <p:sldId id="256" r:id="rId7"/>
    <p:sldId id="383" r:id="rId8"/>
    <p:sldId id="373" r:id="rId9"/>
    <p:sldId id="416" r:id="rId10"/>
    <p:sldId id="417" r:id="rId11"/>
    <p:sldId id="418" r:id="rId12"/>
    <p:sldId id="419" r:id="rId13"/>
    <p:sldId id="370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392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Doctoral Thesis in Applied Mathematics 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Defense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2019</a:t>
            </a:r>
          </a:p>
          <a:p>
            <a:r>
              <a:rPr lang="en-US" dirty="0"/>
              <a:t>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4227</TotalTime>
  <Words>4019</Words>
  <Application>Microsoft Office PowerPoint</Application>
  <PresentationFormat>On-screen Show (4:3)</PresentationFormat>
  <Paragraphs>1222</Paragraphs>
  <Slides>95</Slides>
  <Notes>57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318</cp:revision>
  <cp:lastPrinted>2015-07-29T21:30:37Z</cp:lastPrinted>
  <dcterms:created xsi:type="dcterms:W3CDTF">2017-09-21T08:49:16Z</dcterms:created>
  <dcterms:modified xsi:type="dcterms:W3CDTF">2019-02-26T17:20:46Z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